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0" r:id="rId2"/>
    <p:sldId id="280" r:id="rId3"/>
    <p:sldId id="281" r:id="rId4"/>
    <p:sldId id="276" r:id="rId5"/>
    <p:sldId id="282" r:id="rId6"/>
    <p:sldId id="283" r:id="rId7"/>
    <p:sldId id="285" r:id="rId8"/>
    <p:sldId id="286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E0892-4CDE-4F19-944D-AD591DB1B79C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6B983-EAA4-40C4-BF3E-2E691E6D9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0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E37D30-41E1-4267-BB49-3E5C188FFF2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37D30-41E1-4267-BB49-3E5C188FFF2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7E37D30-41E1-4267-BB49-3E5C188FFF2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37D30-41E1-4267-BB49-3E5C188FFF2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E37D30-41E1-4267-BB49-3E5C188FFF2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37D30-41E1-4267-BB49-3E5C188FFF2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37D30-41E1-4267-BB49-3E5C188FFF2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37D30-41E1-4267-BB49-3E5C188FFF2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E37D30-41E1-4267-BB49-3E5C188FFF2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37D30-41E1-4267-BB49-3E5C188FFF2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37D30-41E1-4267-BB49-3E5C188FFF2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7E37D30-41E1-4267-BB49-3E5C188FFF2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48BFDF4-48DD-46AF-8CA1-2958C290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lkie.net/rannee-razvitie/razvitie-melkoy-motoriki-u-doshkolnikov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ени\Desktop\МАМА ЭТО ТВОЕ\библиотека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306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890797"/>
            <a:ext cx="535792" cy="967203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76672"/>
            <a:ext cx="7560840" cy="468052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6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«Дидактические игры своими руками»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ени\Desktop\МАМА ЭТО ТВОЕ\библиотека\Bolshaya_Seraya_So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2327844" cy="22153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ени\Desktop\МАМА ЭТО ТВОЕ\библиотека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306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890797"/>
            <a:ext cx="535792" cy="967203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76672"/>
            <a:ext cx="7560840" cy="4680520"/>
          </a:xfrm>
        </p:spPr>
        <p:txBody>
          <a:bodyPr>
            <a:normAutofit/>
          </a:bodyPr>
          <a:lstStyle/>
          <a:p>
            <a:pPr algn="ctr"/>
            <a:endParaRPr lang="ru-RU" sz="6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ени\Desktop\МАМА ЭТО ТВОЕ\библиотека\Bolshaya_Seraya_So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74" y="4625018"/>
            <a:ext cx="2327844" cy="22153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1443841"/>
            <a:ext cx="57606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Дидактические игры </a:t>
            </a:r>
            <a:r>
              <a:rPr lang="ru-RU" sz="2400" i="1" dirty="0" smtClean="0"/>
              <a:t>в наше время считают </a:t>
            </a:r>
            <a:r>
              <a:rPr lang="ru-RU" sz="2400" i="1" dirty="0"/>
              <a:t>одним из самых эффективных средств, помогающих в обучении дошкольников. Такие игры используют не только в качестве формы обучения, но и как средство личностного развития и, в сущности, как самостоятельный игровой </a:t>
            </a:r>
            <a:r>
              <a:rPr lang="ru-RU" sz="2400" i="1" dirty="0" smtClean="0"/>
              <a:t>вид</a:t>
            </a:r>
          </a:p>
          <a:p>
            <a:endParaRPr lang="ru-RU" sz="2400" b="0" i="1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i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b="0" i="1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i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b="0" i="1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i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b="0" i="1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i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b="0" i="1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710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ени\Desktop\МАМА ЭТО ТВОЕ\библиотека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76"/>
            <a:ext cx="943306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890797"/>
            <a:ext cx="535792" cy="967203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76672"/>
            <a:ext cx="7560840" cy="4680520"/>
          </a:xfrm>
        </p:spPr>
        <p:txBody>
          <a:bodyPr>
            <a:normAutofit/>
          </a:bodyPr>
          <a:lstStyle/>
          <a:p>
            <a:pPr algn="ctr"/>
            <a:endParaRPr lang="ru-RU" sz="6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76673"/>
            <a:ext cx="72008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способствуют</a:t>
            </a:r>
            <a:r>
              <a:rPr lang="ru-RU" sz="2400" b="1" i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i="1" dirty="0"/>
              <a:t>- </a:t>
            </a:r>
            <a:r>
              <a:rPr lang="ru-RU" b="1" i="1" dirty="0"/>
              <a:t>помогают уточнять и расширять представления детей об окружающем мире, систематизировать знания, развивать мыслительные процессы</a:t>
            </a:r>
            <a:endParaRPr lang="ru-RU" dirty="0"/>
          </a:p>
          <a:p>
            <a:r>
              <a:rPr lang="ru-RU" b="1" i="1" dirty="0"/>
              <a:t>- развитию познавательных и умственных способностей </a:t>
            </a:r>
            <a:r>
              <a:rPr lang="ru-RU" b="1" i="1" u="sng" dirty="0"/>
              <a:t>детей</a:t>
            </a:r>
            <a:r>
              <a:rPr lang="ru-RU" b="1" i="1" dirty="0"/>
              <a:t>: получению новых знаний, их обобщению и закреплению, расширению имеющиеся у них представлений о предметах и явлениях природы, растениях, животных; развитию памяти, внимания, наблюдательности, </a:t>
            </a:r>
            <a:r>
              <a:rPr lang="ru-RU" b="1" i="1" dirty="0">
                <a:hlinkClick r:id="rId3" tooltip="Развитие мелкой моторики в детском саду"/>
              </a:rPr>
              <a:t>развитие мелкой моторики</a:t>
            </a:r>
            <a:r>
              <a:rPr lang="ru-RU" b="1" i="1" dirty="0"/>
              <a:t> и тактильной чувствительности; развитию умению высказывать свои суждения, делать умозаключения</a:t>
            </a:r>
            <a:r>
              <a:rPr lang="ru-RU" sz="2400" b="1" i="1" dirty="0"/>
              <a:t>.</a:t>
            </a:r>
            <a:endParaRPr lang="ru-RU" sz="2400" dirty="0"/>
          </a:p>
          <a:p>
            <a:r>
              <a:rPr lang="ru-RU" sz="2400" b="1" i="1" u="sng" dirty="0"/>
              <a:t>- </a:t>
            </a:r>
            <a:r>
              <a:rPr lang="ru-RU" b="1" i="1" u="sng" dirty="0"/>
              <a:t>развитию речи детей</a:t>
            </a:r>
            <a:r>
              <a:rPr lang="ru-RU" b="1" i="1" dirty="0"/>
              <a:t>: пополнению и активизации словаря.</a:t>
            </a:r>
            <a:endParaRPr lang="ru-RU" dirty="0"/>
          </a:p>
          <a:p>
            <a:r>
              <a:rPr lang="ru-RU" b="1" i="1" dirty="0"/>
              <a:t>- социально-нравственному развитию ребенка-</a:t>
            </a:r>
            <a:r>
              <a:rPr lang="ru-RU" b="1" i="1" u="sng" dirty="0"/>
              <a:t>дошкольника</a:t>
            </a:r>
            <a:r>
              <a:rPr lang="ru-RU" b="1" i="1" dirty="0"/>
              <a:t>: в такой игре происходит познание взаимоотношений между детьми, взрослыми, объектами живой и неживой природы, в игре  ребенок проявляет чуткое отношение к сверстникам, учится быть справедливым, уступать в случае необходимости; создание положительного эмоционального настроя; воспитание эстетического вкуса и т.д.</a:t>
            </a:r>
            <a:endParaRPr lang="ru-RU" dirty="0"/>
          </a:p>
          <a:p>
            <a:endParaRPr lang="ru-RU" sz="2400" b="1" i="1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551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Дени\Desktop\МАМА ЭТО ТВОЕ\библиотека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93088" cy="6923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460432" y="5373216"/>
            <a:ext cx="36004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124744"/>
            <a:ext cx="6552728" cy="144016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/>
              <a:t>«Солнышко»</a:t>
            </a:r>
            <a:endParaRPr lang="ru-RU" sz="4000" i="1" dirty="0"/>
          </a:p>
          <a:p>
            <a:endParaRPr lang="ru-RU" dirty="0"/>
          </a:p>
        </p:txBody>
      </p:sp>
      <p:pic>
        <p:nvPicPr>
          <p:cNvPr id="8" name="Рисунок 7" descr="C:\Users\user\Desktop\Camera\IMG_20180208_1028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1221" y="2708920"/>
            <a:ext cx="448564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user\Desktop\Camera\IMG_20180131_1318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15064"/>
            <a:ext cx="4572000" cy="336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Дени\Desktop\МАМА ЭТО ТВОЕ\библиотека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67689"/>
            <a:ext cx="9793088" cy="6923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460432" y="5373216"/>
            <a:ext cx="36004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124744"/>
            <a:ext cx="6552728" cy="14401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«Веселые медвежата</a:t>
            </a:r>
            <a:r>
              <a:rPr lang="ru-RU" sz="4400" b="1" dirty="0" smtClean="0"/>
              <a:t>»</a:t>
            </a:r>
            <a:endParaRPr lang="ru-RU" sz="4400" dirty="0"/>
          </a:p>
        </p:txBody>
      </p:sp>
      <p:pic>
        <p:nvPicPr>
          <p:cNvPr id="7" name="Рисунок 6" descr="C:\Users\user\Desktop\Camera\IMG_20180208_1026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09" y="2664786"/>
            <a:ext cx="5038725" cy="3616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user\Desktop\Camera\IMG_20180131_1316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2664786"/>
            <a:ext cx="4356484" cy="3500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6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Дени\Desktop\МАМА ЭТО ТВОЕ\библиотека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5506"/>
            <a:ext cx="9793088" cy="6923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460432" y="5373216"/>
            <a:ext cx="36004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3456" y="188640"/>
            <a:ext cx="6552728" cy="2021309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«Геометрик»</a:t>
            </a:r>
          </a:p>
          <a:p>
            <a:pPr algn="ctr"/>
            <a:endParaRPr lang="ru-RU" sz="1400" b="1" dirty="0"/>
          </a:p>
        </p:txBody>
      </p:sp>
      <p:pic>
        <p:nvPicPr>
          <p:cNvPr id="7" name="Рисунок 6" descr="C:\Users\user\AppData\Local\Microsoft\Windows\INetCache\Content.Word\IMG_20180214_1746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064393" cy="4523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1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Дени\Desktop\МАМА ЭТО ТВОЕ\библиотека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93088" cy="6923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460432" y="5373216"/>
            <a:ext cx="36004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764704"/>
            <a:ext cx="6552728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«Природа и рукотворный мир»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983830"/>
            <a:ext cx="8465879" cy="45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Дени\Desktop\МАМА ЭТО ТВОЕ\библиотека\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93088" cy="6923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460432" y="5373216"/>
            <a:ext cx="36004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124744"/>
            <a:ext cx="6552728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«Ромашка»</a:t>
            </a:r>
            <a:endParaRPr lang="ru-RU" sz="40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70202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8993618_large_ramka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0642" y="1"/>
            <a:ext cx="924464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132856"/>
            <a:ext cx="6264696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358</TotalTime>
  <Words>104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.</vt:lpstr>
      <vt:lpstr>.</vt:lpstr>
      <vt:lpstr>.</vt:lpstr>
      <vt:lpstr>.</vt:lpstr>
      <vt:lpstr>.</vt:lpstr>
      <vt:lpstr>.</vt:lpstr>
      <vt:lpstr>.</vt:lpstr>
      <vt:lpstr>.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</dc:title>
  <dc:creator>migunov2003@mail.ru</dc:creator>
  <cp:lastModifiedBy>Windows User</cp:lastModifiedBy>
  <cp:revision>79</cp:revision>
  <dcterms:created xsi:type="dcterms:W3CDTF">2015-04-01T18:16:40Z</dcterms:created>
  <dcterms:modified xsi:type="dcterms:W3CDTF">2019-02-15T01:03:20Z</dcterms:modified>
</cp:coreProperties>
</file>